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6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53313-AFF0-4E35-B151-D8FB7E8FEC3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B6D29-7A35-401D-AE1C-A50B0A336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7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7307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784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561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8961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4909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859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4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8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3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0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9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49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6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6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6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2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Rain Down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70254"/>
            <a:ext cx="8458200" cy="216193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thirst for justice.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long for peace.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thirst for justice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your waters of life run free.</a:t>
            </a: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87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Rain Down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071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22977"/>
            <a:ext cx="8534400" cy="221204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your justice on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 rain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your justice on the earth.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21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2719"/>
            <a:ext cx="8534400" cy="227256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thirst for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freedom.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long for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hope.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we your people thirst for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freedom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your waters of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freedom flow.</a:t>
            </a: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09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22977"/>
            <a:ext cx="8534400" cy="221204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your freedom on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 rain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your freedom on the earth.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037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92719"/>
            <a:ext cx="8534400" cy="227256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 work for your justice.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 live lives of peace.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God, help us work for your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freedom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your waters of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run free.</a:t>
            </a: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20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703977"/>
            <a:ext cx="8534400" cy="221204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us r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God’s goodness on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us rain down, rain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Rain down God’s waters of new birth.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287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Rain Down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080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212</Words>
  <Application>Microsoft Office PowerPoint</Application>
  <PresentationFormat>Widescreen</PresentationFormat>
  <Paragraphs>33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2015-12-22T02:40:06Z</dcterms:created>
  <dcterms:modified xsi:type="dcterms:W3CDTF">2016-02-04T11:08:31Z</dcterms:modified>
</cp:coreProperties>
</file>